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44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220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726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910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812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405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363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973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437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3684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283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22AA9-A438-46EA-BA19-63334AE54326}" type="datetimeFigureOut">
              <a:rPr lang="en-CA" smtClean="0"/>
              <a:t>03/04/2013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A7949-45A9-4D55-856E-43B554EC7E2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978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Canadian Symbols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Your Name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eloewen\AppData\Local\Microsoft\Windows\Temporary Internet Files\Content.IE5\EJXANOGM\MC90044474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506692" cy="195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loewen\AppData\Local\Microsoft\Windows\Temporary Internet Files\Content.IE5\WTF404DS\MC9003269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05" y="2521458"/>
            <a:ext cx="1745590" cy="181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703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72174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9476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K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5257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3908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4470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6683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</a:t>
            </a:r>
            <a:r>
              <a:rPr lang="en-CA" dirty="0" smtClean="0"/>
              <a:t>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8681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7086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6073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995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is for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5107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02822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9032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1061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1652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5321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X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0326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Y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6448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Z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883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 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0640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177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327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6106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2673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0837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 </a:t>
            </a:r>
            <a:r>
              <a:rPr lang="en-CA" dirty="0" smtClean="0"/>
              <a:t>is for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7227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82</Words>
  <Application>Microsoft Office PowerPoint</Application>
  <PresentationFormat>On-screen Show (4:3)</PresentationFormat>
  <Paragraphs>28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Canadian Symbols</vt:lpstr>
      <vt:lpstr>A is for </vt:lpstr>
      <vt:lpstr>B is for</vt:lpstr>
      <vt:lpstr>C is for</vt:lpstr>
      <vt:lpstr>D is for</vt:lpstr>
      <vt:lpstr>E is for</vt:lpstr>
      <vt:lpstr>F is for</vt:lpstr>
      <vt:lpstr>G is for</vt:lpstr>
      <vt:lpstr>H is for</vt:lpstr>
      <vt:lpstr>I is for</vt:lpstr>
      <vt:lpstr>J is for</vt:lpstr>
      <vt:lpstr>K is for</vt:lpstr>
      <vt:lpstr>L is for</vt:lpstr>
      <vt:lpstr>M is for</vt:lpstr>
      <vt:lpstr>N is for</vt:lpstr>
      <vt:lpstr>O is for</vt:lpstr>
      <vt:lpstr>P is for</vt:lpstr>
      <vt:lpstr>Q is for</vt:lpstr>
      <vt:lpstr>R is for</vt:lpstr>
      <vt:lpstr>S is for</vt:lpstr>
      <vt:lpstr>T is for</vt:lpstr>
      <vt:lpstr>U is for</vt:lpstr>
      <vt:lpstr>V is for</vt:lpstr>
      <vt:lpstr>W is for</vt:lpstr>
      <vt:lpstr>X is for</vt:lpstr>
      <vt:lpstr>Y is for</vt:lpstr>
      <vt:lpstr>Z is for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Canadian Symbols</dc:title>
  <dc:creator>Elizabeth Loewen</dc:creator>
  <cp:lastModifiedBy>Elizabeth Loewen</cp:lastModifiedBy>
  <cp:revision>4</cp:revision>
  <dcterms:created xsi:type="dcterms:W3CDTF">2013-04-03T15:20:35Z</dcterms:created>
  <dcterms:modified xsi:type="dcterms:W3CDTF">2013-04-03T15:45:50Z</dcterms:modified>
</cp:coreProperties>
</file>