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67" autoAdjust="0"/>
    <p:restoredTop sz="96044" autoAdjust="0"/>
  </p:normalViewPr>
  <p:slideViewPr>
    <p:cSldViewPr>
      <p:cViewPr>
        <p:scale>
          <a:sx n="78" d="100"/>
          <a:sy n="78" d="100"/>
        </p:scale>
        <p:origin x="-1194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6ABDD-334A-4D46-A94D-0A31C1CC0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A60E7-FA55-476B-BC3D-E1C5B4655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DB82A-E5F8-4587-9092-EC3D44E70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9C0F4-6407-49FD-93F2-E2809441B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77B8D-AD51-40ED-BD32-7C931F1B0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F53B9-0B1A-473D-B8C9-939D6A744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85D23-CB86-429B-B1E8-926FB7796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294F6-1D06-4385-B088-119765B95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6840A-C40C-495E-8EE4-2002BAF27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22FE-2F11-47A0-9EDA-D90F8F5D9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41A88-484A-4201-92D8-9F651E2BB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" charset="0"/>
              </a:defRPr>
            </a:lvl1pPr>
          </a:lstStyle>
          <a:p>
            <a:pPr>
              <a:defRPr/>
            </a:pPr>
            <a:fld id="{A6CED2EF-265D-407A-A592-ADC2930EC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Museum Entrance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52" name="Rectangle 4" descr="Recycled paper"/>
          <p:cNvSpPr>
            <a:spLocks noChangeArrowheads="1"/>
          </p:cNvSpPr>
          <p:nvPr/>
        </p:nvSpPr>
        <p:spPr bwMode="auto">
          <a:xfrm>
            <a:off x="0" y="0"/>
            <a:ext cx="9144000" cy="28956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5" descr="Medium wood"/>
          <p:cNvSpPr>
            <a:spLocks noChangeArrowheads="1"/>
          </p:cNvSpPr>
          <p:nvPr/>
        </p:nvSpPr>
        <p:spPr bwMode="auto">
          <a:xfrm>
            <a:off x="0" y="4572000"/>
            <a:ext cx="9144000" cy="25146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429000" y="1905000"/>
            <a:ext cx="2430463" cy="27447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 rot="-27000000">
            <a:off x="-653256" y="2024856"/>
            <a:ext cx="5653088" cy="2517775"/>
          </a:xfrm>
          <a:custGeom>
            <a:avLst/>
            <a:gdLst>
              <a:gd name="G0" fmla="+- 5514 0 0"/>
              <a:gd name="G1" fmla="+- 21600 0 5514"/>
              <a:gd name="G2" fmla="*/ 5514 1 2"/>
              <a:gd name="G3" fmla="+- 21600 0 G2"/>
              <a:gd name="G4" fmla="+/ 5514 21600 2"/>
              <a:gd name="G5" fmla="+/ G1 0 2"/>
              <a:gd name="G6" fmla="*/ 21600 21600 5514"/>
              <a:gd name="G7" fmla="*/ G6 1 2"/>
              <a:gd name="G8" fmla="+- 21600 0 G7"/>
              <a:gd name="G9" fmla="*/ 21600 1 2"/>
              <a:gd name="G10" fmla="+- 5514 0 G9"/>
              <a:gd name="G11" fmla="?: G10 G8 0"/>
              <a:gd name="G12" fmla="?: G10 G7 21600"/>
              <a:gd name="T0" fmla="*/ 18843 w 21600"/>
              <a:gd name="T1" fmla="*/ 10800 h 21600"/>
              <a:gd name="T2" fmla="*/ 10800 w 21600"/>
              <a:gd name="T3" fmla="*/ 21600 h 21600"/>
              <a:gd name="T4" fmla="*/ 2757 w 21600"/>
              <a:gd name="T5" fmla="*/ 10800 h 21600"/>
              <a:gd name="T6" fmla="*/ 10800 w 21600"/>
              <a:gd name="T7" fmla="*/ 0 h 21600"/>
              <a:gd name="T8" fmla="*/ 4557 w 21600"/>
              <a:gd name="T9" fmla="*/ 4557 h 21600"/>
              <a:gd name="T10" fmla="*/ 17043 w 21600"/>
              <a:gd name="T11" fmla="*/ 1704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514" y="21600"/>
                </a:lnTo>
                <a:lnTo>
                  <a:pt x="16086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457200"/>
            <a:ext cx="912813" cy="56435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7620000" y="304800"/>
            <a:ext cx="1524000" cy="56388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 rot="5400000">
            <a:off x="3162300" y="2095500"/>
            <a:ext cx="6324600" cy="2438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7543800" y="152400"/>
            <a:ext cx="993775" cy="632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Trapezoid 37"/>
          <p:cNvSpPr/>
          <p:nvPr/>
        </p:nvSpPr>
        <p:spPr bwMode="auto">
          <a:xfrm>
            <a:off x="1752600" y="2209800"/>
            <a:ext cx="1295400" cy="1219200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2" name="Trapezoid 1"/>
          <p:cNvSpPr/>
          <p:nvPr/>
        </p:nvSpPr>
        <p:spPr bwMode="auto">
          <a:xfrm rot="5400000">
            <a:off x="1257300" y="2476500"/>
            <a:ext cx="2019300" cy="1866900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4" name="Trapezoid 3"/>
          <p:cNvSpPr/>
          <p:nvPr/>
        </p:nvSpPr>
        <p:spPr bwMode="auto">
          <a:xfrm rot="5400000">
            <a:off x="1333500" y="2400300"/>
            <a:ext cx="1714500" cy="1714500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5" name="Trapezoid 4"/>
          <p:cNvSpPr/>
          <p:nvPr/>
        </p:nvSpPr>
        <p:spPr bwMode="auto">
          <a:xfrm rot="5400000">
            <a:off x="1066800" y="2286000"/>
            <a:ext cx="1924050" cy="2038350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6" name="Trapezoid 5"/>
          <p:cNvSpPr/>
          <p:nvPr/>
        </p:nvSpPr>
        <p:spPr bwMode="auto">
          <a:xfrm rot="5400000">
            <a:off x="1162048" y="2228851"/>
            <a:ext cx="1924051" cy="2152650"/>
          </a:xfrm>
          <a:prstGeom prst="trapezoid">
            <a:avLst/>
          </a:prstGeom>
          <a:blipFill>
            <a:blip r:embed="rId4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17" name="Trapezoid 16"/>
          <p:cNvSpPr/>
          <p:nvPr/>
        </p:nvSpPr>
        <p:spPr bwMode="auto">
          <a:xfrm rot="16200000">
            <a:off x="5145562" y="2400811"/>
            <a:ext cx="2306639" cy="2191313"/>
          </a:xfrm>
          <a:prstGeom prst="trapezoid">
            <a:avLst/>
          </a:prstGeom>
          <a:blipFill>
            <a:blip r:embed="rId4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7" name="Down Arrow 6"/>
          <p:cNvSpPr/>
          <p:nvPr/>
        </p:nvSpPr>
        <p:spPr bwMode="auto">
          <a:xfrm rot="16200000">
            <a:off x="6588633" y="4759832"/>
            <a:ext cx="1275016" cy="1854519"/>
          </a:xfrm>
          <a:prstGeom prst="down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6324599" y="5410200"/>
            <a:ext cx="1716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Learn more</a:t>
            </a:r>
            <a:endParaRPr lang="en-C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Room 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6" name="Rectangle 4" descr="Recycled paper"/>
          <p:cNvSpPr>
            <a:spLocks noChangeArrowheads="1"/>
          </p:cNvSpPr>
          <p:nvPr/>
        </p:nvSpPr>
        <p:spPr bwMode="auto">
          <a:xfrm>
            <a:off x="0" y="0"/>
            <a:ext cx="9144000" cy="39624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 descr="Medium wood"/>
          <p:cNvSpPr>
            <a:spLocks noChangeArrowheads="1"/>
          </p:cNvSpPr>
          <p:nvPr/>
        </p:nvSpPr>
        <p:spPr bwMode="auto">
          <a:xfrm>
            <a:off x="0" y="2743200"/>
            <a:ext cx="9144000" cy="41148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581275" y="1087438"/>
            <a:ext cx="3514725" cy="40592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98039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079" name="AutoShape 8"/>
          <p:cNvSpPr>
            <a:spLocks noChangeArrowheads="1"/>
          </p:cNvSpPr>
          <p:nvPr/>
        </p:nvSpPr>
        <p:spPr bwMode="auto">
          <a:xfrm rot="-5400000">
            <a:off x="571500" y="2247900"/>
            <a:ext cx="2362200" cy="1219200"/>
          </a:xfrm>
          <a:custGeom>
            <a:avLst/>
            <a:gdLst>
              <a:gd name="T0" fmla="*/ 2147483647 w 21600"/>
              <a:gd name="T1" fmla="*/ 1942169545 h 21600"/>
              <a:gd name="T2" fmla="*/ 2147483647 w 21600"/>
              <a:gd name="T3" fmla="*/ 2147483647 h 21600"/>
              <a:gd name="T4" fmla="*/ 2147483647 w 21600"/>
              <a:gd name="T5" fmla="*/ 1942169545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30 w 21600"/>
              <a:gd name="T13" fmla="*/ 4130 h 21600"/>
              <a:gd name="T14" fmla="*/ 17470 w 21600"/>
              <a:gd name="T15" fmla="*/ 1747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4659" y="21600"/>
                </a:lnTo>
                <a:lnTo>
                  <a:pt x="1694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" cy="6858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 rot="5400000">
            <a:off x="4044950" y="2074863"/>
            <a:ext cx="6172200" cy="2057400"/>
          </a:xfrm>
          <a:custGeom>
            <a:avLst/>
            <a:gdLst>
              <a:gd name="G0" fmla="+- 3724 0 0"/>
              <a:gd name="G1" fmla="+- 21600 0 3724"/>
              <a:gd name="G2" fmla="*/ 3724 1 2"/>
              <a:gd name="G3" fmla="+- 21600 0 G2"/>
              <a:gd name="G4" fmla="+/ 3724 21600 2"/>
              <a:gd name="G5" fmla="+/ G1 0 2"/>
              <a:gd name="G6" fmla="*/ 21600 21600 3724"/>
              <a:gd name="G7" fmla="*/ G6 1 2"/>
              <a:gd name="G8" fmla="+- 21600 0 G7"/>
              <a:gd name="G9" fmla="*/ 21600 1 2"/>
              <a:gd name="G10" fmla="+- 3724 0 G9"/>
              <a:gd name="G11" fmla="?: G10 G8 0"/>
              <a:gd name="G12" fmla="?: G10 G7 21600"/>
              <a:gd name="T0" fmla="*/ 19738 w 21600"/>
              <a:gd name="T1" fmla="*/ 10800 h 21600"/>
              <a:gd name="T2" fmla="*/ 10800 w 21600"/>
              <a:gd name="T3" fmla="*/ 21600 h 21600"/>
              <a:gd name="T4" fmla="*/ 1862 w 21600"/>
              <a:gd name="T5" fmla="*/ 10800 h 21600"/>
              <a:gd name="T6" fmla="*/ 10800 w 21600"/>
              <a:gd name="T7" fmla="*/ 0 h 21600"/>
              <a:gd name="T8" fmla="*/ 3662 w 21600"/>
              <a:gd name="T9" fmla="*/ 3662 h 21600"/>
              <a:gd name="T10" fmla="*/ 17938 w 21600"/>
              <a:gd name="T11" fmla="*/ 1793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724" y="21600"/>
                </a:lnTo>
                <a:lnTo>
                  <a:pt x="17876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8150225" y="0"/>
            <a:ext cx="993775" cy="6189663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085" name="AutoShape 16" descr="whaam">
            <a:hlinkClick r:id="" action="ppaction://noaction"/>
          </p:cNvPr>
          <p:cNvSpPr>
            <a:spLocks noChangeArrowheads="1"/>
          </p:cNvSpPr>
          <p:nvPr/>
        </p:nvSpPr>
        <p:spPr bwMode="auto">
          <a:xfrm rot="-5400000">
            <a:off x="744538" y="2303462"/>
            <a:ext cx="2057400" cy="1108075"/>
          </a:xfrm>
          <a:custGeom>
            <a:avLst/>
            <a:gdLst>
              <a:gd name="T0" fmla="*/ 2147483647 w 21600"/>
              <a:gd name="T1" fmla="*/ 1458042725 h 21600"/>
              <a:gd name="T2" fmla="*/ 2147483647 w 21600"/>
              <a:gd name="T3" fmla="*/ 2147483647 h 21600"/>
              <a:gd name="T4" fmla="*/ 1743872183 w 21600"/>
              <a:gd name="T5" fmla="*/ 1458042725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818 w 21600"/>
              <a:gd name="T13" fmla="*/ 3818 h 21600"/>
              <a:gd name="T14" fmla="*/ 17782 w 21600"/>
              <a:gd name="T15" fmla="*/ 177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4035" y="21600"/>
                </a:lnTo>
                <a:lnTo>
                  <a:pt x="17565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4" name="Freeform 22"/>
          <p:cNvSpPr>
            <a:spLocks/>
          </p:cNvSpPr>
          <p:nvPr/>
        </p:nvSpPr>
        <p:spPr bwMode="auto">
          <a:xfrm>
            <a:off x="914400" y="0"/>
            <a:ext cx="1676400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56" y="672"/>
              </a:cxn>
              <a:cxn ang="0">
                <a:pos x="1056" y="3216"/>
              </a:cxn>
              <a:cxn ang="0">
                <a:pos x="0" y="4272"/>
              </a:cxn>
              <a:cxn ang="0">
                <a:pos x="0" y="0"/>
              </a:cxn>
            </a:cxnLst>
            <a:rect l="0" t="0" r="r" b="b"/>
            <a:pathLst>
              <a:path w="1056" h="4272">
                <a:moveTo>
                  <a:pt x="0" y="0"/>
                </a:moveTo>
                <a:lnTo>
                  <a:pt x="1056" y="672"/>
                </a:lnTo>
                <a:lnTo>
                  <a:pt x="1056" y="3216"/>
                </a:lnTo>
                <a:lnTo>
                  <a:pt x="0" y="4272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13" name="Trapezoid 12"/>
          <p:cNvSpPr/>
          <p:nvPr/>
        </p:nvSpPr>
        <p:spPr bwMode="auto">
          <a:xfrm rot="5400000">
            <a:off x="671509" y="2357439"/>
            <a:ext cx="2286004" cy="1533526"/>
          </a:xfrm>
          <a:prstGeom prst="trapezoid">
            <a:avLst/>
          </a:prstGeom>
          <a:blipFill>
            <a:blip r:embed="rId4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14" name="Trapezoid 13"/>
          <p:cNvSpPr/>
          <p:nvPr/>
        </p:nvSpPr>
        <p:spPr bwMode="auto">
          <a:xfrm rot="16200000">
            <a:off x="6056313" y="1944687"/>
            <a:ext cx="2209801" cy="1978024"/>
          </a:xfrm>
          <a:prstGeom prst="trapezoid">
            <a:avLst/>
          </a:prstGeom>
          <a:blipFill>
            <a:blip r:embed="rId4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2" name="Down Arrow 1">
            <a:hlinkClick r:id="rId5" action="ppaction://hlinksldjump"/>
          </p:cNvPr>
          <p:cNvSpPr/>
          <p:nvPr/>
        </p:nvSpPr>
        <p:spPr bwMode="auto">
          <a:xfrm rot="5400000">
            <a:off x="1461928" y="4451192"/>
            <a:ext cx="1389063" cy="2087880"/>
          </a:xfrm>
          <a:prstGeom prst="downArrow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1752600" y="53340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</a:rPr>
              <a:t>Lobby</a:t>
            </a:r>
            <a:endParaRPr lang="en-C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Room 3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00" name="Rectangle 4" descr="Recycled paper"/>
          <p:cNvSpPr>
            <a:spLocks noChangeArrowheads="1"/>
          </p:cNvSpPr>
          <p:nvPr/>
        </p:nvSpPr>
        <p:spPr bwMode="auto">
          <a:xfrm>
            <a:off x="0" y="0"/>
            <a:ext cx="9144000" cy="39624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5" descr="Medium wood"/>
          <p:cNvSpPr>
            <a:spLocks noChangeArrowheads="1"/>
          </p:cNvSpPr>
          <p:nvPr/>
        </p:nvSpPr>
        <p:spPr bwMode="auto">
          <a:xfrm>
            <a:off x="0" y="2743200"/>
            <a:ext cx="9144000" cy="41148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859088" y="1143000"/>
            <a:ext cx="3514725" cy="45751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98039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" cy="6248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5400000">
            <a:off x="3874294" y="2491581"/>
            <a:ext cx="6846888" cy="1863725"/>
          </a:xfrm>
          <a:custGeom>
            <a:avLst/>
            <a:gdLst>
              <a:gd name="G0" fmla="+- 3615 0 0"/>
              <a:gd name="G1" fmla="+- 21600 0 3615"/>
              <a:gd name="G2" fmla="*/ 3615 1 2"/>
              <a:gd name="G3" fmla="+- 21600 0 G2"/>
              <a:gd name="G4" fmla="+/ 3615 21600 2"/>
              <a:gd name="G5" fmla="+/ G1 0 2"/>
              <a:gd name="G6" fmla="*/ 21600 21600 3615"/>
              <a:gd name="G7" fmla="*/ G6 1 2"/>
              <a:gd name="G8" fmla="+- 21600 0 G7"/>
              <a:gd name="G9" fmla="*/ 21600 1 2"/>
              <a:gd name="G10" fmla="+- 3615 0 G9"/>
              <a:gd name="G11" fmla="?: G10 G8 0"/>
              <a:gd name="G12" fmla="?: G10 G7 21600"/>
              <a:gd name="T0" fmla="*/ 19792 w 21600"/>
              <a:gd name="T1" fmla="*/ 10800 h 21600"/>
              <a:gd name="T2" fmla="*/ 10800 w 21600"/>
              <a:gd name="T3" fmla="*/ 21600 h 21600"/>
              <a:gd name="T4" fmla="*/ 1808 w 21600"/>
              <a:gd name="T5" fmla="*/ 10800 h 21600"/>
              <a:gd name="T6" fmla="*/ 10800 w 21600"/>
              <a:gd name="T7" fmla="*/ 0 h 21600"/>
              <a:gd name="T8" fmla="*/ 3608 w 21600"/>
              <a:gd name="T9" fmla="*/ 3608 h 21600"/>
              <a:gd name="T10" fmla="*/ 17992 w 21600"/>
              <a:gd name="T11" fmla="*/ 1799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615" y="21600"/>
                </a:lnTo>
                <a:lnTo>
                  <a:pt x="17985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8229600" y="0"/>
            <a:ext cx="914400" cy="68580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4124" name="Freeform 28"/>
          <p:cNvSpPr>
            <a:spLocks/>
          </p:cNvSpPr>
          <p:nvPr/>
        </p:nvSpPr>
        <p:spPr bwMode="auto">
          <a:xfrm>
            <a:off x="914400" y="0"/>
            <a:ext cx="1981200" cy="6248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48" y="720"/>
              </a:cxn>
              <a:cxn ang="0">
                <a:pos x="1248" y="3600"/>
              </a:cxn>
              <a:cxn ang="0">
                <a:pos x="0" y="3936"/>
              </a:cxn>
              <a:cxn ang="0">
                <a:pos x="0" y="0"/>
              </a:cxn>
            </a:cxnLst>
            <a:rect l="0" t="0" r="r" b="b"/>
            <a:pathLst>
              <a:path w="1248" h="3936">
                <a:moveTo>
                  <a:pt x="0" y="0"/>
                </a:moveTo>
                <a:lnTo>
                  <a:pt x="1248" y="720"/>
                </a:lnTo>
                <a:lnTo>
                  <a:pt x="1248" y="3600"/>
                </a:lnTo>
                <a:lnTo>
                  <a:pt x="0" y="393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11" name="Down Arrow 10">
            <a:hlinkClick r:id="rId4" action="ppaction://hlinksldjump"/>
          </p:cNvPr>
          <p:cNvSpPr/>
          <p:nvPr/>
        </p:nvSpPr>
        <p:spPr bwMode="auto">
          <a:xfrm rot="5400000">
            <a:off x="773080" y="5067301"/>
            <a:ext cx="1389063" cy="2087880"/>
          </a:xfrm>
          <a:prstGeom prst="downArrow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2" name="TextBox 1">
            <a:hlinkClick r:id="rId4" action="ppaction://hlinksldjump"/>
          </p:cNvPr>
          <p:cNvSpPr txBox="1"/>
          <p:nvPr/>
        </p:nvSpPr>
        <p:spPr>
          <a:xfrm>
            <a:off x="1066800" y="5943599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>
                <a:solidFill>
                  <a:schemeClr val="bg1"/>
                </a:solidFill>
              </a:rPr>
              <a:t>Lobby</a:t>
            </a:r>
            <a:endParaRPr lang="en-CA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276600" y="2286000"/>
            <a:ext cx="2590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4" name="Rectangle 3"/>
          <p:cNvSpPr/>
          <p:nvPr/>
        </p:nvSpPr>
        <p:spPr bwMode="auto">
          <a:xfrm>
            <a:off x="3505200" y="2286000"/>
            <a:ext cx="1905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352800" y="1752599"/>
            <a:ext cx="2438400" cy="167798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19812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schemeClr val="accent6"/>
                </a:solidFill>
              </a:rPr>
              <a:t>Interesting Facts</a:t>
            </a:r>
            <a:endParaRPr lang="en-CA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Room 4</a:t>
            </a:r>
          </a:p>
        </p:txBody>
      </p:sp>
      <p:sp>
        <p:nvSpPr>
          <p:cNvPr id="5123" name="Rectangle 4" descr="Recycled paper"/>
          <p:cNvSpPr>
            <a:spLocks noChangeArrowheads="1"/>
          </p:cNvSpPr>
          <p:nvPr/>
        </p:nvSpPr>
        <p:spPr bwMode="auto">
          <a:xfrm>
            <a:off x="0" y="0"/>
            <a:ext cx="9144000" cy="39624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5" descr="Medium wood"/>
          <p:cNvSpPr>
            <a:spLocks noChangeArrowheads="1"/>
          </p:cNvSpPr>
          <p:nvPr/>
        </p:nvSpPr>
        <p:spPr bwMode="auto">
          <a:xfrm>
            <a:off x="0" y="2743200"/>
            <a:ext cx="9144000" cy="41148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819400" y="1143000"/>
            <a:ext cx="3514725" cy="45751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98039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" cy="6858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 rot="5400000">
            <a:off x="3853656" y="2470944"/>
            <a:ext cx="6846888" cy="1905000"/>
          </a:xfrm>
          <a:custGeom>
            <a:avLst/>
            <a:gdLst>
              <a:gd name="G0" fmla="+- 3615 0 0"/>
              <a:gd name="G1" fmla="+- 21600 0 3615"/>
              <a:gd name="G2" fmla="*/ 3615 1 2"/>
              <a:gd name="G3" fmla="+- 21600 0 G2"/>
              <a:gd name="G4" fmla="+/ 3615 21600 2"/>
              <a:gd name="G5" fmla="+/ G1 0 2"/>
              <a:gd name="G6" fmla="*/ 21600 21600 3615"/>
              <a:gd name="G7" fmla="*/ G6 1 2"/>
              <a:gd name="G8" fmla="+- 21600 0 G7"/>
              <a:gd name="G9" fmla="*/ 21600 1 2"/>
              <a:gd name="G10" fmla="+- 3615 0 G9"/>
              <a:gd name="G11" fmla="?: G10 G8 0"/>
              <a:gd name="G12" fmla="?: G10 G7 21600"/>
              <a:gd name="T0" fmla="*/ 19792 w 21600"/>
              <a:gd name="T1" fmla="*/ 10800 h 21600"/>
              <a:gd name="T2" fmla="*/ 10800 w 21600"/>
              <a:gd name="T3" fmla="*/ 21600 h 21600"/>
              <a:gd name="T4" fmla="*/ 1808 w 21600"/>
              <a:gd name="T5" fmla="*/ 10800 h 21600"/>
              <a:gd name="T6" fmla="*/ 10800 w 21600"/>
              <a:gd name="T7" fmla="*/ 0 h 21600"/>
              <a:gd name="T8" fmla="*/ 3608 w 21600"/>
              <a:gd name="T9" fmla="*/ 3608 h 21600"/>
              <a:gd name="T10" fmla="*/ 17992 w 21600"/>
              <a:gd name="T11" fmla="*/ 1799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615" y="21600"/>
                </a:lnTo>
                <a:lnTo>
                  <a:pt x="17985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8229600" y="0"/>
            <a:ext cx="914400" cy="68580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 rot="16200000" flipH="1">
            <a:off x="-1518444" y="2432844"/>
            <a:ext cx="6846888" cy="1981200"/>
          </a:xfrm>
          <a:custGeom>
            <a:avLst/>
            <a:gdLst>
              <a:gd name="G0" fmla="+- 3615 0 0"/>
              <a:gd name="G1" fmla="+- 21600 0 3615"/>
              <a:gd name="G2" fmla="*/ 3615 1 2"/>
              <a:gd name="G3" fmla="+- 21600 0 G2"/>
              <a:gd name="G4" fmla="+/ 3615 21600 2"/>
              <a:gd name="G5" fmla="+/ G1 0 2"/>
              <a:gd name="G6" fmla="*/ 21600 21600 3615"/>
              <a:gd name="G7" fmla="*/ G6 1 2"/>
              <a:gd name="G8" fmla="+- 21600 0 G7"/>
              <a:gd name="G9" fmla="*/ 21600 1 2"/>
              <a:gd name="G10" fmla="+- 3615 0 G9"/>
              <a:gd name="G11" fmla="?: G10 G8 0"/>
              <a:gd name="G12" fmla="?: G10 G7 21600"/>
              <a:gd name="T0" fmla="*/ 19792 w 21600"/>
              <a:gd name="T1" fmla="*/ 10800 h 21600"/>
              <a:gd name="T2" fmla="*/ 10800 w 21600"/>
              <a:gd name="T3" fmla="*/ 21600 h 21600"/>
              <a:gd name="T4" fmla="*/ 1808 w 21600"/>
              <a:gd name="T5" fmla="*/ 10800 h 21600"/>
              <a:gd name="T6" fmla="*/ 10800 w 21600"/>
              <a:gd name="T7" fmla="*/ 0 h 21600"/>
              <a:gd name="T8" fmla="*/ 3608 w 21600"/>
              <a:gd name="T9" fmla="*/ 3608 h 21600"/>
              <a:gd name="T10" fmla="*/ 17992 w 21600"/>
              <a:gd name="T11" fmla="*/ 1799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615" y="21600"/>
                </a:lnTo>
                <a:lnTo>
                  <a:pt x="17985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eumTemplate_Blue-Yellow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 wrap="none" anchor="ctr"/>
      <a:lstStyle>
        <a:defPPr>
          <a:defRPr dirty="0"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MuseumTemplate_Blue-Yellow</Template>
  <TotalTime>1096</TotalTime>
  <Words>14</Words>
  <Application>Microsoft Office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MuseumTemplate_Blue-Yellow</vt:lpstr>
      <vt:lpstr>Museum Entrance</vt:lpstr>
      <vt:lpstr>Room 2</vt:lpstr>
      <vt:lpstr>Room 3</vt:lpstr>
      <vt:lpstr>Room 4</vt:lpstr>
    </vt:vector>
  </TitlesOfParts>
  <Company>Yoder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 Entrance</dc:title>
  <dc:creator>jeff</dc:creator>
  <cp:lastModifiedBy>Elizabeth Loewen</cp:lastModifiedBy>
  <cp:revision>45</cp:revision>
  <dcterms:created xsi:type="dcterms:W3CDTF">2007-10-29T07:40:42Z</dcterms:created>
  <dcterms:modified xsi:type="dcterms:W3CDTF">2013-05-22T20:40:17Z</dcterms:modified>
</cp:coreProperties>
</file>