
<file path=[Content_Types].xml><?xml version="1.0" encoding="utf-8"?>
<Types xmlns="http://schemas.openxmlformats.org/package/2006/content-types">
  <Default Extension="bmp" ContentType="image/bmp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9144000" cy="6858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740" y="-117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ini-Boo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  <a:gridCol w="2514600"/>
                <a:gridCol w="2514600"/>
                <a:gridCol w="2514600"/>
              </a:tblGrid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Callout 5"/>
          <p:cNvSpPr/>
          <p:nvPr userDrawn="1"/>
        </p:nvSpPr>
        <p:spPr>
          <a:xfrm>
            <a:off x="-2743200" y="0"/>
            <a:ext cx="2667000" cy="33528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  <a:endParaRPr lang="en-US" dirty="0"/>
          </a:p>
        </p:txBody>
      </p:sp>
      <p:sp>
        <p:nvSpPr>
          <p:cNvPr id="7" name="Right Arrow Callout 6"/>
          <p:cNvSpPr/>
          <p:nvPr userDrawn="1"/>
        </p:nvSpPr>
        <p:spPr>
          <a:xfrm flipH="1">
            <a:off x="10134600" y="990600"/>
            <a:ext cx="2667000" cy="19050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top row.</a:t>
            </a:r>
            <a:endParaRPr lang="en-US" dirty="0"/>
          </a:p>
        </p:txBody>
      </p:sp>
      <p:sp>
        <p:nvSpPr>
          <p:cNvPr id="8" name="Right Arrow Callout 7"/>
          <p:cNvSpPr/>
          <p:nvPr userDrawn="1"/>
        </p:nvSpPr>
        <p:spPr>
          <a:xfrm flipH="1">
            <a:off x="10134600" y="4191000"/>
            <a:ext cx="2667000" cy="32004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bottom row.</a:t>
            </a:r>
          </a:p>
          <a:p>
            <a:pPr algn="l"/>
            <a:r>
              <a:rPr lang="en-US" baseline="0" dirty="0" smtClean="0"/>
              <a:t>Rotate each picture so that it is upside down.</a:t>
            </a:r>
            <a:endParaRPr lang="en-US" dirty="0"/>
          </a:p>
        </p:txBody>
      </p:sp>
      <p:sp>
        <p:nvSpPr>
          <p:cNvPr id="9" name="Right Arrow Callout 8"/>
          <p:cNvSpPr/>
          <p:nvPr userDrawn="1"/>
        </p:nvSpPr>
        <p:spPr>
          <a:xfrm>
            <a:off x="-2743200" y="3657600"/>
            <a:ext cx="2667000" cy="44196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</a:t>
            </a:r>
            <a:r>
              <a:rPr lang="en-US" b="1" baseline="0" dirty="0" smtClean="0"/>
              <a:t> ROW</a:t>
            </a:r>
            <a:endParaRPr lang="en-US" b="1" dirty="0" smtClean="0"/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Rotate each textbox so that they are upside</a:t>
            </a:r>
            <a:r>
              <a:rPr lang="en-US" baseline="0" dirty="0" smtClean="0"/>
              <a:t> down.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2DE0-CC09-40AC-84BF-0C5741FCB99B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D5F8A-398E-4196-88F9-5D9C985A6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bmp"/><Relationship Id="rId3" Type="http://schemas.openxmlformats.org/officeDocument/2006/relationships/image" Target="../media/image2.jpg"/><Relationship Id="rId7" Type="http://schemas.openxmlformats.org/officeDocument/2006/relationships/image" Target="../media/image6.bmp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bmp"/><Relationship Id="rId4" Type="http://schemas.openxmlformats.org/officeDocument/2006/relationships/image" Target="../media/image3.b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30535"/>
            <a:ext cx="2133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Other topics</a:t>
            </a:r>
          </a:p>
          <a:p>
            <a:pPr algn="ctr"/>
            <a:r>
              <a:rPr lang="en-US" dirty="0" smtClean="0"/>
              <a:t>Children</a:t>
            </a:r>
          </a:p>
          <a:p>
            <a:pPr algn="ctr"/>
            <a:r>
              <a:rPr lang="en-US" dirty="0" smtClean="0"/>
              <a:t>Games</a:t>
            </a:r>
          </a:p>
          <a:p>
            <a:pPr algn="ctr"/>
            <a:r>
              <a:rPr lang="en-US" dirty="0" smtClean="0"/>
              <a:t>Women</a:t>
            </a:r>
          </a:p>
          <a:p>
            <a:pPr algn="ctr"/>
            <a:r>
              <a:rPr lang="en-US" dirty="0" smtClean="0"/>
              <a:t>Battles</a:t>
            </a:r>
          </a:p>
          <a:p>
            <a:pPr algn="ctr"/>
            <a:r>
              <a:rPr lang="en-US" dirty="0" smtClean="0"/>
              <a:t>Raids</a:t>
            </a:r>
          </a:p>
          <a:p>
            <a:pPr algn="ctr"/>
            <a:r>
              <a:rPr lang="en-US" dirty="0" smtClean="0"/>
              <a:t>Freemen / Slaves</a:t>
            </a:r>
          </a:p>
          <a:p>
            <a:pPr algn="ctr"/>
            <a:r>
              <a:rPr lang="en-US" dirty="0" smtClean="0"/>
              <a:t>Men</a:t>
            </a:r>
          </a:p>
          <a:p>
            <a:pPr algn="ctr"/>
            <a:r>
              <a:rPr lang="en-US" dirty="0" smtClean="0"/>
              <a:t>Crafts</a:t>
            </a:r>
          </a:p>
          <a:p>
            <a:pPr algn="ctr"/>
            <a:r>
              <a:rPr lang="en-US" dirty="0" smtClean="0"/>
              <a:t>Writing </a:t>
            </a:r>
            <a:r>
              <a:rPr lang="en-US" smtClean="0"/>
              <a:t>in Ruins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743200" y="2286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Vikings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By Ms. </a:t>
            </a:r>
            <a:r>
              <a:rPr lang="en-US" dirty="0" err="1" smtClean="0"/>
              <a:t>Loewen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57479" y="228600"/>
            <a:ext cx="22339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Viking</a:t>
            </a:r>
            <a:r>
              <a:rPr lang="en-US" dirty="0" smtClean="0"/>
              <a:t> </a:t>
            </a:r>
            <a:r>
              <a:rPr lang="en-US" dirty="0" smtClean="0"/>
              <a:t>Food ~ </a:t>
            </a:r>
          </a:p>
          <a:p>
            <a:r>
              <a:rPr lang="en-US" dirty="0" smtClean="0"/>
              <a:t>Sheep, cattle, goats and pigs  provided meat and dairy.  Garlic was used as a spice and honey fo</a:t>
            </a:r>
            <a:r>
              <a:rPr lang="en-US" dirty="0" smtClean="0"/>
              <a:t>r a sweetener.</a:t>
            </a:r>
          </a:p>
          <a:p>
            <a:r>
              <a:rPr lang="en-US" dirty="0" smtClean="0"/>
              <a:t>Small loaves of bread wer</a:t>
            </a:r>
            <a:r>
              <a:rPr lang="en-US" dirty="0" smtClean="0"/>
              <a:t>e baked on round pans.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72400" y="228600"/>
            <a:ext cx="2057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Longships</a:t>
            </a:r>
            <a:r>
              <a:rPr lang="en-US" dirty="0" smtClean="0"/>
              <a:t> ~</a:t>
            </a:r>
          </a:p>
          <a:p>
            <a:r>
              <a:rPr lang="en-US" dirty="0" smtClean="0"/>
              <a:t>Held up to 36 men. The life of a rower was not an easy one. Viking ships were strong and light.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0800000">
            <a:off x="4952999" y="4142124"/>
            <a:ext cx="23622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Vikings attacked lands </a:t>
            </a:r>
            <a:r>
              <a:rPr lang="en-US" dirty="0" err="1" smtClean="0"/>
              <a:t>aroung</a:t>
            </a:r>
            <a:r>
              <a:rPr lang="en-US" dirty="0" err="1" smtClean="0"/>
              <a:t>d</a:t>
            </a:r>
            <a:r>
              <a:rPr lang="en-US" dirty="0" smtClean="0"/>
              <a:t> them stealing food and treasure and taking people as slaves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0800000">
            <a:off x="7696200" y="4449901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Map </a:t>
            </a:r>
            <a:r>
              <a:rPr lang="en-US" dirty="0" smtClean="0"/>
              <a:t>of where Vikings lived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304800" y="4449901"/>
            <a:ext cx="2057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Warriors used spears, axes and bows and arrows. The gave their swords names such as “Leg Biter”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2667000" y="4191000"/>
            <a:ext cx="213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Clothing ~  Most Vikings wore clothes made from coarse woolen cloth and furs in winter.</a:t>
            </a:r>
            <a:endParaRPr lang="en-US" dirty="0"/>
          </a:p>
        </p:txBody>
      </p:sp>
      <p:pic>
        <p:nvPicPr>
          <p:cNvPr id="1029" name="Picture 5" descr="C:\Users\eloewen\AppData\Local\Microsoft\Windows\Temporary Internet Files\Content.IE5\OJKP9MON\MC9001128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7479" y="3214551"/>
            <a:ext cx="1027420" cy="671931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99" y="1836017"/>
            <a:ext cx="2286000" cy="1714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2441615"/>
            <a:ext cx="2057400" cy="12921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" y="6635332"/>
            <a:ext cx="1981200" cy="10714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672081" y="6109112"/>
            <a:ext cx="2133599" cy="15265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496495" y="5806193"/>
            <a:ext cx="2561905" cy="178095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32518" y="5910955"/>
            <a:ext cx="1904762" cy="15714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ini-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140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Mini-Book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eloewen</cp:lastModifiedBy>
  <cp:revision>19</cp:revision>
  <dcterms:created xsi:type="dcterms:W3CDTF">2007-10-23T02:04:32Z</dcterms:created>
  <dcterms:modified xsi:type="dcterms:W3CDTF">2012-05-16T16:08:14Z</dcterms:modified>
</cp:coreProperties>
</file>