
<file path=[Content_Types].xml><?xml version="1.0" encoding="utf-8"?>
<Types xmlns="http://schemas.openxmlformats.org/package/2006/content-types">
  <Default Extension="bmp" ContentType="image/bmp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0058400" cy="7772400"/>
  <p:notesSz cx="9144000" cy="6858000"/>
  <p:defaultTextStyle>
    <a:defPPr>
      <a:defRPr lang="en-US"/>
    </a:defPPr>
    <a:lvl1pPr marL="0" algn="l" defTabSz="101882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1pPr>
    <a:lvl2pPr marL="509412" algn="l" defTabSz="101882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2pPr>
    <a:lvl3pPr marL="1018824" algn="l" defTabSz="101882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3pPr>
    <a:lvl4pPr marL="1528237" algn="l" defTabSz="101882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4pPr>
    <a:lvl5pPr marL="2037649" algn="l" defTabSz="101882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5pPr>
    <a:lvl6pPr marL="2547061" algn="l" defTabSz="101882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6pPr>
    <a:lvl7pPr marL="3056473" algn="l" defTabSz="101882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7pPr>
    <a:lvl8pPr marL="3565886" algn="l" defTabSz="101882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8pPr>
    <a:lvl9pPr marL="4075298" algn="l" defTabSz="101882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47" d="100"/>
          <a:sy n="47" d="100"/>
        </p:scale>
        <p:origin x="-1740" y="-1152"/>
      </p:cViewPr>
      <p:guideLst>
        <p:guide orient="horz" pos="2448"/>
        <p:guide pos="3168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Mini-Book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/>
          <p:cNvGraphicFramePr>
            <a:graphicFrameLocks noGrp="1"/>
          </p:cNvGraphicFramePr>
          <p:nvPr userDrawn="1"/>
        </p:nvGraphicFramePr>
        <p:xfrm>
          <a:off x="0" y="0"/>
          <a:ext cx="10058400" cy="77724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514600"/>
                <a:gridCol w="2514600"/>
                <a:gridCol w="2514600"/>
                <a:gridCol w="2514600"/>
              </a:tblGrid>
              <a:tr h="38862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8862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Right Arrow Callout 5"/>
          <p:cNvSpPr/>
          <p:nvPr userDrawn="1"/>
        </p:nvSpPr>
        <p:spPr>
          <a:xfrm>
            <a:off x="-2743200" y="0"/>
            <a:ext cx="2667000" cy="3352800"/>
          </a:xfrm>
          <a:prstGeom prst="rightArrowCallout">
            <a:avLst/>
          </a:prstGeom>
          <a:solidFill>
            <a:schemeClr val="accent2">
              <a:lumMod val="75000"/>
            </a:schemeClr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TOP ROW</a:t>
            </a:r>
          </a:p>
          <a:p>
            <a:pPr algn="l"/>
            <a:r>
              <a:rPr lang="en-US" dirty="0" smtClean="0"/>
              <a:t>Triple-click on the phrase and begin typing your information. </a:t>
            </a:r>
          </a:p>
          <a:p>
            <a:pPr algn="l"/>
            <a:endParaRPr lang="en-US" dirty="0" smtClean="0"/>
          </a:p>
          <a:p>
            <a:pPr algn="l"/>
            <a:r>
              <a:rPr lang="en-US" dirty="0" smtClean="0"/>
              <a:t>DO NOT press the delete key!</a:t>
            </a:r>
            <a:endParaRPr lang="en-US" dirty="0"/>
          </a:p>
        </p:txBody>
      </p:sp>
      <p:sp>
        <p:nvSpPr>
          <p:cNvPr id="7" name="Right Arrow Callout 6"/>
          <p:cNvSpPr/>
          <p:nvPr userDrawn="1"/>
        </p:nvSpPr>
        <p:spPr>
          <a:xfrm flipH="1">
            <a:off x="10134600" y="990600"/>
            <a:ext cx="2667000" cy="1905000"/>
          </a:xfrm>
          <a:prstGeom prst="rightArrowCallout">
            <a:avLst/>
          </a:prstGeom>
          <a:solidFill>
            <a:schemeClr val="accent2">
              <a:lumMod val="75000"/>
            </a:schemeClr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TOP ROW</a:t>
            </a:r>
          </a:p>
          <a:p>
            <a:pPr algn="l"/>
            <a:r>
              <a:rPr lang="en-US" dirty="0" smtClean="0"/>
              <a:t>Insert Clip</a:t>
            </a:r>
            <a:r>
              <a:rPr lang="en-US" baseline="0" dirty="0" smtClean="0"/>
              <a:t> Art for each page in the top row.</a:t>
            </a:r>
            <a:endParaRPr lang="en-US" dirty="0"/>
          </a:p>
        </p:txBody>
      </p:sp>
      <p:sp>
        <p:nvSpPr>
          <p:cNvPr id="8" name="Right Arrow Callout 7"/>
          <p:cNvSpPr/>
          <p:nvPr userDrawn="1"/>
        </p:nvSpPr>
        <p:spPr>
          <a:xfrm flipH="1">
            <a:off x="10134600" y="4191000"/>
            <a:ext cx="2667000" cy="3200400"/>
          </a:xfrm>
          <a:prstGeom prst="rightArrowCallout">
            <a:avLst/>
          </a:prstGeom>
          <a:solidFill>
            <a:schemeClr val="accent2">
              <a:lumMod val="75000"/>
            </a:schemeClr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BOTTOM ROW</a:t>
            </a:r>
          </a:p>
          <a:p>
            <a:pPr algn="l"/>
            <a:r>
              <a:rPr lang="en-US" dirty="0" smtClean="0"/>
              <a:t>Insert Clip</a:t>
            </a:r>
            <a:r>
              <a:rPr lang="en-US" baseline="0" dirty="0" smtClean="0"/>
              <a:t> Art for each page in the bottom row.</a:t>
            </a:r>
          </a:p>
          <a:p>
            <a:pPr algn="l"/>
            <a:r>
              <a:rPr lang="en-US" baseline="0" dirty="0" smtClean="0"/>
              <a:t>Rotate each picture so that it is upside down.</a:t>
            </a:r>
            <a:endParaRPr lang="en-US" dirty="0"/>
          </a:p>
        </p:txBody>
      </p:sp>
      <p:sp>
        <p:nvSpPr>
          <p:cNvPr id="9" name="Right Arrow Callout 8"/>
          <p:cNvSpPr/>
          <p:nvPr userDrawn="1"/>
        </p:nvSpPr>
        <p:spPr>
          <a:xfrm>
            <a:off x="-2743200" y="3657600"/>
            <a:ext cx="2667000" cy="4419600"/>
          </a:xfrm>
          <a:prstGeom prst="rightArrowCallout">
            <a:avLst/>
          </a:prstGeom>
          <a:solidFill>
            <a:schemeClr val="accent2">
              <a:lumMod val="75000"/>
            </a:schemeClr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BOTTOM</a:t>
            </a:r>
            <a:r>
              <a:rPr lang="en-US" b="1" baseline="0" dirty="0" smtClean="0"/>
              <a:t> ROW</a:t>
            </a:r>
            <a:endParaRPr lang="en-US" b="1" dirty="0" smtClean="0"/>
          </a:p>
          <a:p>
            <a:pPr algn="l"/>
            <a:r>
              <a:rPr lang="en-US" dirty="0" smtClean="0"/>
              <a:t>Triple-click on the phrase and begin typing your information. </a:t>
            </a:r>
          </a:p>
          <a:p>
            <a:pPr algn="l"/>
            <a:endParaRPr lang="en-US" dirty="0" smtClean="0"/>
          </a:p>
          <a:p>
            <a:pPr algn="l"/>
            <a:r>
              <a:rPr lang="en-US" dirty="0" smtClean="0"/>
              <a:t>DO NOT press the delete key!</a:t>
            </a:r>
          </a:p>
          <a:p>
            <a:pPr algn="l"/>
            <a:endParaRPr lang="en-US" dirty="0" smtClean="0"/>
          </a:p>
          <a:p>
            <a:pPr algn="l"/>
            <a:r>
              <a:rPr lang="en-US" dirty="0" smtClean="0"/>
              <a:t>Rotate each textbox so that they are upside</a:t>
            </a:r>
            <a:r>
              <a:rPr lang="en-US" baseline="0" dirty="0" smtClean="0"/>
              <a:t> down.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02920" y="311256"/>
            <a:ext cx="9052560" cy="1295400"/>
          </a:xfrm>
          <a:prstGeom prst="rect">
            <a:avLst/>
          </a:prstGeom>
        </p:spPr>
        <p:txBody>
          <a:bodyPr vert="horz" lIns="101882" tIns="50941" rIns="101882" bIns="50941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2920" y="1813560"/>
            <a:ext cx="9052560" cy="5129425"/>
          </a:xfrm>
          <a:prstGeom prst="rect">
            <a:avLst/>
          </a:prstGeom>
        </p:spPr>
        <p:txBody>
          <a:bodyPr vert="horz" lIns="101882" tIns="50941" rIns="101882" bIns="50941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02920" y="7203864"/>
            <a:ext cx="2346960" cy="413808"/>
          </a:xfrm>
          <a:prstGeom prst="rect">
            <a:avLst/>
          </a:prstGeom>
        </p:spPr>
        <p:txBody>
          <a:bodyPr vert="horz" lIns="101882" tIns="50941" rIns="101882" bIns="50941" rtlCol="0" anchor="ctr"/>
          <a:lstStyle>
            <a:lvl1pPr algn="l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582DE0-CC09-40AC-84BF-0C5741FCB99B}" type="datetimeFigureOut">
              <a:rPr lang="en-US" smtClean="0"/>
              <a:pPr/>
              <a:t>6/8/2012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36620" y="7203864"/>
            <a:ext cx="3185160" cy="413808"/>
          </a:xfrm>
          <a:prstGeom prst="rect">
            <a:avLst/>
          </a:prstGeom>
        </p:spPr>
        <p:txBody>
          <a:bodyPr vert="horz" lIns="101882" tIns="50941" rIns="101882" bIns="50941" rtlCol="0" anchor="ctr"/>
          <a:lstStyle>
            <a:lvl1pPr algn="ctr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208520" y="7203864"/>
            <a:ext cx="2346960" cy="413808"/>
          </a:xfrm>
          <a:prstGeom prst="rect">
            <a:avLst/>
          </a:prstGeom>
        </p:spPr>
        <p:txBody>
          <a:bodyPr vert="horz" lIns="101882" tIns="50941" rIns="101882" bIns="50941" rtlCol="0" anchor="ctr"/>
          <a:lstStyle>
            <a:lvl1pPr algn="r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8D5F8A-398E-4196-88F9-5D9C985A682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xStyles>
    <p:titleStyle>
      <a:lvl1pPr algn="ctr" defTabSz="1018824" rtl="0" eaLnBrk="1" latinLnBrk="0" hangingPunct="1">
        <a:spcBef>
          <a:spcPct val="0"/>
        </a:spcBef>
        <a:buNone/>
        <a:defRPr sz="4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82059" indent="-382059" algn="l" defTabSz="1018824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827795" indent="-318383" algn="l" defTabSz="1018824" rtl="0" eaLnBrk="1" latinLnBrk="0" hangingPunct="1">
        <a:spcBef>
          <a:spcPct val="20000"/>
        </a:spcBef>
        <a:buFont typeface="Arial" pitchFamily="34" charset="0"/>
        <a:buChar char="–"/>
        <a:defRPr sz="3100" kern="1200">
          <a:solidFill>
            <a:schemeClr val="tx1"/>
          </a:solidFill>
          <a:latin typeface="+mn-lt"/>
          <a:ea typeface="+mn-ea"/>
          <a:cs typeface="+mn-cs"/>
        </a:defRPr>
      </a:lvl2pPr>
      <a:lvl3pPr marL="1273531" indent="-254706" algn="l" defTabSz="1018824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1782943" indent="-254706" algn="l" defTabSz="1018824" rtl="0" eaLnBrk="1" latinLnBrk="0" hangingPunct="1">
        <a:spcBef>
          <a:spcPct val="20000"/>
        </a:spcBef>
        <a:buFont typeface="Arial" pitchFamily="34" charset="0"/>
        <a:buChar char="–"/>
        <a:defRPr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2292355" indent="-254706" algn="l" defTabSz="1018824" rtl="0" eaLnBrk="1" latinLnBrk="0" hangingPunct="1">
        <a:spcBef>
          <a:spcPct val="20000"/>
        </a:spcBef>
        <a:buFont typeface="Arial" pitchFamily="34" charset="0"/>
        <a:buChar char="»"/>
        <a:defRPr sz="2200" kern="1200">
          <a:solidFill>
            <a:schemeClr val="tx1"/>
          </a:solidFill>
          <a:latin typeface="+mn-lt"/>
          <a:ea typeface="+mn-ea"/>
          <a:cs typeface="+mn-cs"/>
        </a:defRPr>
      </a:lvl5pPr>
      <a:lvl6pPr marL="2801767" indent="-254706" algn="l" defTabSz="1018824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6pPr>
      <a:lvl7pPr marL="3311180" indent="-254706" algn="l" defTabSz="1018824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7pPr>
      <a:lvl8pPr marL="3820592" indent="-254706" algn="l" defTabSz="1018824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8pPr>
      <a:lvl9pPr marL="4330004" indent="-254706" algn="l" defTabSz="1018824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09412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18824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28237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37649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47061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56473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565886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4075298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g"/><Relationship Id="rId3" Type="http://schemas.openxmlformats.org/officeDocument/2006/relationships/image" Target="../media/image2.jpg"/><Relationship Id="rId7" Type="http://schemas.openxmlformats.org/officeDocument/2006/relationships/image" Target="../media/image6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g"/><Relationship Id="rId5" Type="http://schemas.openxmlformats.org/officeDocument/2006/relationships/image" Target="../media/image4.jpg"/><Relationship Id="rId4" Type="http://schemas.openxmlformats.org/officeDocument/2006/relationships/image" Target="../media/image3.bm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52400" y="228600"/>
            <a:ext cx="2133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mtClean="0"/>
              <a:t>Interesting fact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2743200" y="228600"/>
            <a:ext cx="1981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By: Ms. </a:t>
            </a:r>
            <a:r>
              <a:rPr lang="en-US" dirty="0" err="1" smtClean="0"/>
              <a:t>Loewen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5135976" y="228600"/>
            <a:ext cx="225542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The Town of Lunenburg, in Nova Scotia, Canada, </a:t>
            </a:r>
            <a:r>
              <a:rPr lang="en-US" dirty="0" smtClean="0"/>
              <a:t>was built in 1753. It is  about 250 years old.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7772400" y="228600"/>
            <a:ext cx="205740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Lunenburg is on a </a:t>
            </a:r>
            <a:r>
              <a:rPr lang="en-US" dirty="0" err="1" smtClean="0"/>
              <a:t>pennisula</a:t>
            </a:r>
            <a:r>
              <a:rPr lang="en-US" dirty="0" smtClean="0"/>
              <a:t>. That means it is surrounded by water on 3 sides.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 rot="10800000">
            <a:off x="5257800" y="4449901"/>
            <a:ext cx="20574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Weather - </a:t>
            </a:r>
            <a:r>
              <a:rPr lang="en-US" sz="1600" dirty="0"/>
              <a:t>The sea nearly surrounds Nova Scotia and keeps the climate from becoming extremely hot or cold.</a:t>
            </a:r>
            <a:endParaRPr lang="en-US" sz="1600" dirty="0"/>
          </a:p>
        </p:txBody>
      </p:sp>
      <p:sp>
        <p:nvSpPr>
          <p:cNvPr id="9" name="TextBox 8"/>
          <p:cNvSpPr txBox="1"/>
          <p:nvPr/>
        </p:nvSpPr>
        <p:spPr>
          <a:xfrm rot="10800000">
            <a:off x="7696200" y="4449901"/>
            <a:ext cx="20574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The Bluenose was </a:t>
            </a:r>
            <a:r>
              <a:rPr lang="en-US" sz="1600" dirty="0"/>
              <a:t>a Canadian fishing schooner that won four </a:t>
            </a:r>
            <a:r>
              <a:rPr lang="en-US" sz="1600" dirty="0" smtClean="0"/>
              <a:t>big Fisherman's races. It is on the back of a dime.</a:t>
            </a:r>
            <a:endParaRPr lang="en-US" sz="1600" dirty="0"/>
          </a:p>
        </p:txBody>
      </p:sp>
      <p:sp>
        <p:nvSpPr>
          <p:cNvPr id="10" name="TextBox 9"/>
          <p:cNvSpPr txBox="1"/>
          <p:nvPr/>
        </p:nvSpPr>
        <p:spPr>
          <a:xfrm rot="10800000">
            <a:off x="304800" y="4449901"/>
            <a:ext cx="20574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town of Lunenburg has approximately 2500 people.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 rot="10800000">
            <a:off x="2667000" y="4449901"/>
            <a:ext cx="21336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/>
              <a:t>Fishing is a very important resource in Lunenburg. Lobster is the most valuable catch.</a:t>
            </a:r>
            <a:endParaRPr lang="en-US" sz="1800" dirty="0"/>
          </a:p>
        </p:txBody>
      </p:sp>
      <p:sp>
        <p:nvSpPr>
          <p:cNvPr id="12" name="Rectangle 11"/>
          <p:cNvSpPr/>
          <p:nvPr/>
        </p:nvSpPr>
        <p:spPr>
          <a:xfrm>
            <a:off x="2438400" y="985748"/>
            <a:ext cx="2590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3600" b="1" cap="all" dirty="0">
                <a:ln w="0"/>
                <a:gradFill flip="none">
                  <a:gsLst>
                    <a:gs pos="0">
                      <a:srgbClr val="4F81BD">
                        <a:tint val="75000"/>
                        <a:shade val="75000"/>
                        <a:satMod val="170000"/>
                      </a:srgbClr>
                    </a:gs>
                    <a:gs pos="49000">
                      <a:srgbClr val="4F81BD">
                        <a:tint val="88000"/>
                        <a:shade val="65000"/>
                        <a:satMod val="172000"/>
                      </a:srgbClr>
                    </a:gs>
                    <a:gs pos="50000">
                      <a:srgbClr val="4F81BD">
                        <a:shade val="65000"/>
                        <a:satMod val="130000"/>
                      </a:srgbClr>
                    </a:gs>
                    <a:gs pos="92000">
                      <a:srgbClr val="4F81BD">
                        <a:shade val="50000"/>
                        <a:satMod val="120000"/>
                      </a:srgbClr>
                    </a:gs>
                    <a:gs pos="100000">
                      <a:srgbClr val="4F81BD">
                        <a:shade val="48000"/>
                        <a:satMod val="120000"/>
                      </a:srgb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Lunenburg</a:t>
            </a:r>
            <a:endParaRPr lang="en-US" sz="3600" b="1" cap="all" dirty="0">
              <a:ln w="0"/>
              <a:gradFill flip="none">
                <a:gsLst>
                  <a:gs pos="0">
                    <a:srgbClr val="4F81BD">
                      <a:tint val="75000"/>
                      <a:shade val="75000"/>
                      <a:satMod val="170000"/>
                    </a:srgbClr>
                  </a:gs>
                  <a:gs pos="49000">
                    <a:srgbClr val="4F81BD">
                      <a:tint val="88000"/>
                      <a:shade val="65000"/>
                      <a:satMod val="172000"/>
                    </a:srgbClr>
                  </a:gs>
                  <a:gs pos="50000">
                    <a:srgbClr val="4F81BD">
                      <a:shade val="65000"/>
                      <a:satMod val="130000"/>
                    </a:srgbClr>
                  </a:gs>
                  <a:gs pos="92000">
                    <a:srgbClr val="4F81BD">
                      <a:shade val="50000"/>
                      <a:satMod val="120000"/>
                    </a:srgbClr>
                  </a:gs>
                  <a:gs pos="100000">
                    <a:srgbClr val="4F81BD">
                      <a:shade val="48000"/>
                      <a:satMod val="120000"/>
                    </a:srgb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7659" y="2204174"/>
            <a:ext cx="1963101" cy="1497151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35976" y="2362200"/>
            <a:ext cx="2214784" cy="1481137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72400" y="2276676"/>
            <a:ext cx="2095238" cy="1609524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2781300" y="5918110"/>
            <a:ext cx="1905000" cy="1762125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5357543" y="6276663"/>
            <a:ext cx="1771650" cy="1495737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7802880" y="6180143"/>
            <a:ext cx="1795462" cy="1456560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6633" y="1859816"/>
            <a:ext cx="2209392" cy="1633765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Mini-Book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58</TotalTime>
  <Words>115</Words>
  <Application>Microsoft Office PowerPoint</Application>
  <PresentationFormat>Custom</PresentationFormat>
  <Paragraphs>9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Mini-Book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Owner</dc:creator>
  <cp:lastModifiedBy>eloewen</cp:lastModifiedBy>
  <cp:revision>8</cp:revision>
  <dcterms:created xsi:type="dcterms:W3CDTF">2007-10-23T02:04:32Z</dcterms:created>
  <dcterms:modified xsi:type="dcterms:W3CDTF">2012-06-08T19:20:22Z</dcterms:modified>
</cp:coreProperties>
</file>