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058400" cy="7772400"/>
  <p:notesSz cx="9144000" cy="6858000"/>
  <p:defaultTextStyle>
    <a:defPPr>
      <a:defRPr lang="en-US"/>
    </a:defPPr>
    <a:lvl1pPr marL="0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09412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18824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28237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37649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47061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056473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565886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075298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47" d="100"/>
          <a:sy n="47" d="100"/>
        </p:scale>
        <p:origin x="-1740" y="-1176"/>
      </p:cViewPr>
      <p:guideLst>
        <p:guide orient="horz" pos="2448"/>
        <p:guide pos="316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Mini-Book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 userDrawn="1"/>
        </p:nvGraphicFramePr>
        <p:xfrm>
          <a:off x="0" y="0"/>
          <a:ext cx="10058400" cy="77724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514600"/>
                <a:gridCol w="2514600"/>
                <a:gridCol w="2514600"/>
                <a:gridCol w="2514600"/>
              </a:tblGrid>
              <a:tr h="38862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862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Right Arrow Callout 5"/>
          <p:cNvSpPr/>
          <p:nvPr userDrawn="1"/>
        </p:nvSpPr>
        <p:spPr>
          <a:xfrm>
            <a:off x="-2743200" y="0"/>
            <a:ext cx="2667000" cy="3352800"/>
          </a:xfrm>
          <a:prstGeom prst="rightArrowCallout">
            <a:avLst/>
          </a:prstGeom>
          <a:solidFill>
            <a:schemeClr val="accent2">
              <a:lumMod val="75000"/>
            </a:schemeClr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TOP ROW</a:t>
            </a:r>
          </a:p>
          <a:p>
            <a:pPr algn="l"/>
            <a:r>
              <a:rPr lang="en-US" dirty="0" smtClean="0"/>
              <a:t>Triple-click on the phrase and begin typing your information. 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DO NOT press the delete key!</a:t>
            </a:r>
            <a:endParaRPr lang="en-US" dirty="0"/>
          </a:p>
        </p:txBody>
      </p:sp>
      <p:sp>
        <p:nvSpPr>
          <p:cNvPr id="7" name="Right Arrow Callout 6"/>
          <p:cNvSpPr/>
          <p:nvPr userDrawn="1"/>
        </p:nvSpPr>
        <p:spPr>
          <a:xfrm flipH="1">
            <a:off x="10134600" y="990600"/>
            <a:ext cx="2667000" cy="1905000"/>
          </a:xfrm>
          <a:prstGeom prst="rightArrowCallout">
            <a:avLst/>
          </a:prstGeom>
          <a:solidFill>
            <a:schemeClr val="accent2">
              <a:lumMod val="75000"/>
            </a:schemeClr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TOP ROW</a:t>
            </a:r>
          </a:p>
          <a:p>
            <a:pPr algn="l"/>
            <a:r>
              <a:rPr lang="en-US" dirty="0" smtClean="0"/>
              <a:t>Insert Clip</a:t>
            </a:r>
            <a:r>
              <a:rPr lang="en-US" baseline="0" dirty="0" smtClean="0"/>
              <a:t> Art for each page in the top row.</a:t>
            </a:r>
            <a:endParaRPr lang="en-US" dirty="0"/>
          </a:p>
        </p:txBody>
      </p:sp>
      <p:sp>
        <p:nvSpPr>
          <p:cNvPr id="8" name="Right Arrow Callout 7"/>
          <p:cNvSpPr/>
          <p:nvPr userDrawn="1"/>
        </p:nvSpPr>
        <p:spPr>
          <a:xfrm flipH="1">
            <a:off x="10134600" y="4191000"/>
            <a:ext cx="2667000" cy="3200400"/>
          </a:xfrm>
          <a:prstGeom prst="rightArrowCallout">
            <a:avLst/>
          </a:prstGeom>
          <a:solidFill>
            <a:schemeClr val="accent2">
              <a:lumMod val="75000"/>
            </a:schemeClr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BOTTOM ROW</a:t>
            </a:r>
          </a:p>
          <a:p>
            <a:pPr algn="l"/>
            <a:r>
              <a:rPr lang="en-US" dirty="0" smtClean="0"/>
              <a:t>Insert Clip</a:t>
            </a:r>
            <a:r>
              <a:rPr lang="en-US" baseline="0" dirty="0" smtClean="0"/>
              <a:t> Art for each page in the bottom row.</a:t>
            </a:r>
          </a:p>
          <a:p>
            <a:pPr algn="l"/>
            <a:r>
              <a:rPr lang="en-US" baseline="0" dirty="0" smtClean="0"/>
              <a:t>Rotate each picture so that it is upside down.</a:t>
            </a:r>
            <a:endParaRPr lang="en-US" dirty="0"/>
          </a:p>
        </p:txBody>
      </p:sp>
      <p:sp>
        <p:nvSpPr>
          <p:cNvPr id="9" name="Right Arrow Callout 8"/>
          <p:cNvSpPr/>
          <p:nvPr userDrawn="1"/>
        </p:nvSpPr>
        <p:spPr>
          <a:xfrm>
            <a:off x="-2743200" y="3657600"/>
            <a:ext cx="2667000" cy="4419600"/>
          </a:xfrm>
          <a:prstGeom prst="rightArrowCallout">
            <a:avLst/>
          </a:prstGeom>
          <a:solidFill>
            <a:schemeClr val="accent2">
              <a:lumMod val="75000"/>
            </a:schemeClr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BOTTOM</a:t>
            </a:r>
            <a:r>
              <a:rPr lang="en-US" b="1" baseline="0" dirty="0" smtClean="0"/>
              <a:t> ROW</a:t>
            </a:r>
            <a:endParaRPr lang="en-US" b="1" dirty="0" smtClean="0"/>
          </a:p>
          <a:p>
            <a:pPr algn="l"/>
            <a:r>
              <a:rPr lang="en-US" dirty="0" smtClean="0"/>
              <a:t>Triple-click on the phrase and begin typing your information. 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DO NOT press the delete key!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Rotate each textbox so that they are upside</a:t>
            </a:r>
            <a:r>
              <a:rPr lang="en-US" baseline="0" dirty="0" smtClean="0"/>
              <a:t> down.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2920" y="311256"/>
            <a:ext cx="9052560" cy="1295400"/>
          </a:xfrm>
          <a:prstGeom prst="rect">
            <a:avLst/>
          </a:prstGeom>
        </p:spPr>
        <p:txBody>
          <a:bodyPr vert="horz" lIns="101882" tIns="50941" rIns="101882" bIns="50941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2920" y="1813560"/>
            <a:ext cx="9052560" cy="5129425"/>
          </a:xfrm>
          <a:prstGeom prst="rect">
            <a:avLst/>
          </a:prstGeom>
        </p:spPr>
        <p:txBody>
          <a:bodyPr vert="horz" lIns="101882" tIns="50941" rIns="101882" bIns="50941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2920" y="7203864"/>
            <a:ext cx="2346960" cy="413808"/>
          </a:xfrm>
          <a:prstGeom prst="rect">
            <a:avLst/>
          </a:prstGeom>
        </p:spPr>
        <p:txBody>
          <a:bodyPr vert="horz" lIns="101882" tIns="50941" rIns="101882" bIns="50941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582DE0-CC09-40AC-84BF-0C5741FCB99B}" type="datetimeFigureOut">
              <a:rPr lang="en-US" smtClean="0"/>
              <a:pPr/>
              <a:t>6/8/2012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36620" y="7203864"/>
            <a:ext cx="3185160" cy="413808"/>
          </a:xfrm>
          <a:prstGeom prst="rect">
            <a:avLst/>
          </a:prstGeom>
        </p:spPr>
        <p:txBody>
          <a:bodyPr vert="horz" lIns="101882" tIns="50941" rIns="101882" bIns="50941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208520" y="7203864"/>
            <a:ext cx="2346960" cy="413808"/>
          </a:xfrm>
          <a:prstGeom prst="rect">
            <a:avLst/>
          </a:prstGeom>
        </p:spPr>
        <p:txBody>
          <a:bodyPr vert="horz" lIns="101882" tIns="50941" rIns="101882" bIns="50941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8D5F8A-398E-4196-88F9-5D9C985A682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1018824" rtl="0" eaLnBrk="1" latinLnBrk="0" hangingPunct="1">
        <a:spcBef>
          <a:spcPct val="0"/>
        </a:spcBef>
        <a:buNone/>
        <a:defRPr sz="4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2059" indent="-382059" algn="l" defTabSz="1018824" rtl="0" eaLnBrk="1" latinLnBrk="0" hangingPunct="1">
        <a:spcBef>
          <a:spcPct val="20000"/>
        </a:spcBef>
        <a:buFont typeface="Arial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27795" indent="-318383" algn="l" defTabSz="1018824" rtl="0" eaLnBrk="1" latinLnBrk="0" hangingPunct="1">
        <a:spcBef>
          <a:spcPct val="20000"/>
        </a:spcBef>
        <a:buFont typeface="Arial" pitchFamily="34" charset="0"/>
        <a:buChar char="–"/>
        <a:defRPr sz="3100" kern="1200">
          <a:solidFill>
            <a:schemeClr val="tx1"/>
          </a:solidFill>
          <a:latin typeface="+mn-lt"/>
          <a:ea typeface="+mn-ea"/>
          <a:cs typeface="+mn-cs"/>
        </a:defRPr>
      </a:lvl2pPr>
      <a:lvl3pPr marL="1273531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782943" indent="-254706" algn="l" defTabSz="1018824" rtl="0" eaLnBrk="1" latinLnBrk="0" hangingPunct="1">
        <a:spcBef>
          <a:spcPct val="20000"/>
        </a:spcBef>
        <a:buFont typeface="Arial" pitchFamily="34" charset="0"/>
        <a:buChar char="–"/>
        <a:defRPr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292355" indent="-254706" algn="l" defTabSz="1018824" rtl="0" eaLnBrk="1" latinLnBrk="0" hangingPunct="1">
        <a:spcBef>
          <a:spcPct val="20000"/>
        </a:spcBef>
        <a:buFont typeface="Arial" pitchFamily="34" charset="0"/>
        <a:buChar char="»"/>
        <a:defRPr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801767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311180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20592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30004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09412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18824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28237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37649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47061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056473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565886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075298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52400" y="228600"/>
            <a:ext cx="21336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Back Cover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2743200" y="228600"/>
            <a:ext cx="19812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Cover Page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334000" y="228600"/>
            <a:ext cx="2057400" cy="19385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Page 1-Triple-click in this text box and enter your information for Page 1 of your book.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7772400" y="228600"/>
            <a:ext cx="20574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Page 2-Triple-click in this text box and enter your information for Page 2 of your book.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5257800" y="4449901"/>
            <a:ext cx="20574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Page 4-Triple-click in this text box and enter your information for Page 4 of your book. Rotate the text box 180 degrees  after you have entered your text.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7696200" y="4449901"/>
            <a:ext cx="20574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Page 3-Triple-click in this text box and enter your information for Page 3 of your book. Rotate the text box 180 degrees  after you have entered your text.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304800" y="4449901"/>
            <a:ext cx="20574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Page 6-Triple-click in this text box and enter your information for Page 6 of your book. Rotate the text box 180 degrees after you have entered your text.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2667000" y="4449901"/>
            <a:ext cx="21336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Page  5-Triple-click in this text box and enter your information for Page 5 of your book. Rotate the text box 180 degrees  after you have entered your text.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ini-Boo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158</Words>
  <Application>Microsoft Office PowerPoint</Application>
  <PresentationFormat>Custom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Mini-Book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Owner</dc:creator>
  <cp:lastModifiedBy>eloewen</cp:lastModifiedBy>
  <cp:revision>6</cp:revision>
  <dcterms:created xsi:type="dcterms:W3CDTF">2007-10-23T02:04:32Z</dcterms:created>
  <dcterms:modified xsi:type="dcterms:W3CDTF">2012-06-08T18:23:35Z</dcterms:modified>
</cp:coreProperties>
</file>

<file path=docProps/thumbnail.jpeg>
</file>