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9144000" cy="6858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740" y="-117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ini-Boo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0" y="0"/>
          <a:ext cx="10058400" cy="777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  <a:gridCol w="2514600"/>
                <a:gridCol w="2514600"/>
                <a:gridCol w="2514600"/>
              </a:tblGrid>
              <a:tr h="3886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6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Callout 5"/>
          <p:cNvSpPr/>
          <p:nvPr userDrawn="1"/>
        </p:nvSpPr>
        <p:spPr>
          <a:xfrm>
            <a:off x="-2743200" y="0"/>
            <a:ext cx="2667000" cy="33528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TOP ROW</a:t>
            </a:r>
          </a:p>
          <a:p>
            <a:pPr algn="l"/>
            <a:r>
              <a:rPr lang="en-US" dirty="0" smtClean="0"/>
              <a:t>Triple-click on the phrase and begin typing your information.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DO NOT press the delete key!</a:t>
            </a:r>
            <a:endParaRPr lang="en-US" dirty="0"/>
          </a:p>
        </p:txBody>
      </p:sp>
      <p:sp>
        <p:nvSpPr>
          <p:cNvPr id="7" name="Right Arrow Callout 6"/>
          <p:cNvSpPr/>
          <p:nvPr userDrawn="1"/>
        </p:nvSpPr>
        <p:spPr>
          <a:xfrm flipH="1">
            <a:off x="10134600" y="990600"/>
            <a:ext cx="2667000" cy="19050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TOP ROW</a:t>
            </a:r>
          </a:p>
          <a:p>
            <a:pPr algn="l"/>
            <a:r>
              <a:rPr lang="en-US" dirty="0" smtClean="0"/>
              <a:t>Insert Clip</a:t>
            </a:r>
            <a:r>
              <a:rPr lang="en-US" baseline="0" dirty="0" smtClean="0"/>
              <a:t> Art for each page in the top row.</a:t>
            </a:r>
            <a:endParaRPr lang="en-US" dirty="0"/>
          </a:p>
        </p:txBody>
      </p:sp>
      <p:sp>
        <p:nvSpPr>
          <p:cNvPr id="8" name="Right Arrow Callout 7"/>
          <p:cNvSpPr/>
          <p:nvPr userDrawn="1"/>
        </p:nvSpPr>
        <p:spPr>
          <a:xfrm flipH="1">
            <a:off x="10134600" y="4191000"/>
            <a:ext cx="2667000" cy="32004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BOTTOM ROW</a:t>
            </a:r>
          </a:p>
          <a:p>
            <a:pPr algn="l"/>
            <a:r>
              <a:rPr lang="en-US" dirty="0" smtClean="0"/>
              <a:t>Insert Clip</a:t>
            </a:r>
            <a:r>
              <a:rPr lang="en-US" baseline="0" dirty="0" smtClean="0"/>
              <a:t> Art for each page in the bottom row.</a:t>
            </a:r>
          </a:p>
          <a:p>
            <a:pPr algn="l"/>
            <a:r>
              <a:rPr lang="en-US" baseline="0" dirty="0" smtClean="0"/>
              <a:t>Rotate each picture so that it is upside down.</a:t>
            </a:r>
            <a:endParaRPr lang="en-US" dirty="0"/>
          </a:p>
        </p:txBody>
      </p:sp>
      <p:sp>
        <p:nvSpPr>
          <p:cNvPr id="9" name="Right Arrow Callout 8"/>
          <p:cNvSpPr/>
          <p:nvPr userDrawn="1"/>
        </p:nvSpPr>
        <p:spPr>
          <a:xfrm>
            <a:off x="-2743200" y="3657600"/>
            <a:ext cx="2667000" cy="44196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BOTTOM</a:t>
            </a:r>
            <a:r>
              <a:rPr lang="en-US" b="1" baseline="0" dirty="0" smtClean="0"/>
              <a:t> ROW</a:t>
            </a:r>
            <a:endParaRPr lang="en-US" b="1" dirty="0" smtClean="0"/>
          </a:p>
          <a:p>
            <a:pPr algn="l"/>
            <a:r>
              <a:rPr lang="en-US" dirty="0" smtClean="0"/>
              <a:t>Triple-click on the phrase and begin typing your information.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DO NOT press the delete key!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Rotate each textbox so that they are upside</a:t>
            </a:r>
            <a:r>
              <a:rPr lang="en-US" baseline="0" dirty="0" smtClean="0"/>
              <a:t> down.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82DE0-CC09-40AC-84BF-0C5741FCB99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D5F8A-398E-4196-88F9-5D9C985A6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 Cover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2286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Cover Page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0" y="228600"/>
            <a:ext cx="2057400" cy="193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1-Triple-click in this text box and enter your information for Page 1 of your book.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72400" y="228600"/>
            <a:ext cx="2057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2-Triple-click in this text box and enter your information for Page 2 of your book.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4449901"/>
            <a:ext cx="2057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4-Triple-click in this text box and enter your information for Page 4 of your book. Rotate the text box 180 degrees  after you have entered your text.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96200" y="4449901"/>
            <a:ext cx="2057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3-Triple-click in this text box and enter your information for Page 3 of your book. Rotate the text box 180 degrees  after you have entered your text.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4449901"/>
            <a:ext cx="2057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6-Triple-click in this text box and enter your information for Page 6 of your book. Rotate the text box 180 degrees after you have entered your text.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4449901"/>
            <a:ext cx="2133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Page  5-Triple-click in this text box and enter your information for Page 5 of your book. Rotate the text box 180 degrees  after you have entered your text.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i-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158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Mini-Book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eloewen</cp:lastModifiedBy>
  <cp:revision>6</cp:revision>
  <dcterms:created xsi:type="dcterms:W3CDTF">2007-10-23T02:04:32Z</dcterms:created>
  <dcterms:modified xsi:type="dcterms:W3CDTF">2012-06-08T18:23:35Z</dcterms:modified>
</cp:coreProperties>
</file>